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99" r:id="rId3"/>
    <p:sldId id="376" r:id="rId4"/>
    <p:sldId id="379" r:id="rId5"/>
    <p:sldId id="378" r:id="rId6"/>
    <p:sldId id="380" r:id="rId7"/>
    <p:sldId id="288" r:id="rId8"/>
    <p:sldId id="35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№6</c:v>
                </c:pt>
                <c:pt idx="2">
                  <c:v>СОШ №4</c:v>
                </c:pt>
                <c:pt idx="3">
                  <c:v>Лицей №12</c:v>
                </c:pt>
                <c:pt idx="4">
                  <c:v>СОШ №5</c:v>
                </c:pt>
                <c:pt idx="5">
                  <c:v>СОШ №13</c:v>
                </c:pt>
                <c:pt idx="6">
                  <c:v>СОШ №3</c:v>
                </c:pt>
                <c:pt idx="7">
                  <c:v>СОШ №2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СОШ №7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0.97</c:v>
                </c:pt>
                <c:pt idx="2">
                  <c:v>0.96000000000000008</c:v>
                </c:pt>
                <c:pt idx="3">
                  <c:v>0.96000000000000008</c:v>
                </c:pt>
                <c:pt idx="4">
                  <c:v>0.95000000000000007</c:v>
                </c:pt>
                <c:pt idx="5">
                  <c:v>0.95000000000000007</c:v>
                </c:pt>
                <c:pt idx="6">
                  <c:v>0.94000000000000006</c:v>
                </c:pt>
                <c:pt idx="7">
                  <c:v>0.94000000000000006</c:v>
                </c:pt>
                <c:pt idx="8">
                  <c:v>0.93</c:v>
                </c:pt>
                <c:pt idx="9">
                  <c:v>0.92</c:v>
                </c:pt>
                <c:pt idx="10">
                  <c:v>0.87000000000000011</c:v>
                </c:pt>
                <c:pt idx="11">
                  <c:v>0.60000000000000009</c:v>
                </c:pt>
              </c:numCache>
            </c:numRef>
          </c:val>
        </c:ser>
        <c:axId val="47126784"/>
        <c:axId val="47149056"/>
      </c:barChart>
      <c:catAx>
        <c:axId val="47126784"/>
        <c:scaling>
          <c:orientation val="minMax"/>
        </c:scaling>
        <c:axPos val="b"/>
        <c:tickLblPos val="nextTo"/>
        <c:crossAx val="47149056"/>
        <c:crosses val="autoZero"/>
        <c:auto val="1"/>
        <c:lblAlgn val="ctr"/>
        <c:lblOffset val="100"/>
      </c:catAx>
      <c:valAx>
        <c:axId val="471490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71267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63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Федотовская ООШ</c:v>
                </c:pt>
                <c:pt idx="1">
                  <c:v>Н – Чершелинская ООШ</c:v>
                </c:pt>
                <c:pt idx="2">
                  <c:v>Ст – Иштерякская ООШ</c:v>
                </c:pt>
                <c:pt idx="3">
                  <c:v>Куакбашская ООШ</c:v>
                </c:pt>
                <c:pt idx="4">
                  <c:v>Керлигачская ООШ</c:v>
                </c:pt>
                <c:pt idx="5">
                  <c:v>Н.Серёжкинская ООШ</c:v>
                </c:pt>
                <c:pt idx="6">
                  <c:v>Подлесная ООШ</c:v>
                </c:pt>
                <c:pt idx="7">
                  <c:v>Каркалинская ООШ</c:v>
                </c:pt>
                <c:pt idx="8">
                  <c:v>Сарабикуловская ООШ</c:v>
                </c:pt>
                <c:pt idx="9">
                  <c:v>Ивановская ООШ</c:v>
                </c:pt>
                <c:pt idx="10">
                  <c:v>Тимяшевская СОШ</c:v>
                </c:pt>
                <c:pt idx="11">
                  <c:v>Урмышлинская ООШ</c:v>
                </c:pt>
                <c:pt idx="12">
                  <c:v>Ст-Письмянская ООШ</c:v>
                </c:pt>
                <c:pt idx="13">
                  <c:v>СОШ им. Горького</c:v>
                </c:pt>
                <c:pt idx="14">
                  <c:v>Зай -Каратайская ООШ </c:v>
                </c:pt>
                <c:pt idx="15">
                  <c:v>Шугуровская СОШ</c:v>
                </c:pt>
                <c:pt idx="16">
                  <c:v>Старо - Кувакская СОШ</c:v>
                </c:pt>
                <c:pt idx="17">
                  <c:v>Сугушлинская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0.8600000000000001</c:v>
                </c:pt>
                <c:pt idx="14">
                  <c:v>0.8600000000000001</c:v>
                </c:pt>
                <c:pt idx="15">
                  <c:v>0.84000000000000008</c:v>
                </c:pt>
                <c:pt idx="16">
                  <c:v>0.8</c:v>
                </c:pt>
                <c:pt idx="17">
                  <c:v>0.67000000000000015</c:v>
                </c:pt>
              </c:numCache>
            </c:numRef>
          </c:val>
        </c:ser>
        <c:axId val="46879488"/>
        <c:axId val="46881024"/>
      </c:barChart>
      <c:catAx>
        <c:axId val="468794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6881024"/>
        <c:crosses val="autoZero"/>
        <c:auto val="1"/>
        <c:lblAlgn val="ctr"/>
        <c:lblOffset val="100"/>
      </c:catAx>
      <c:valAx>
        <c:axId val="468810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687948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103E-2"/>
          <c:y val="3.2521815630338083E-2"/>
          <c:w val="0.93533311295216726"/>
          <c:h val="0.713639753364202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Гимназия №11</c:v>
                </c:pt>
                <c:pt idx="3">
                  <c:v>СОШ №8</c:v>
                </c:pt>
                <c:pt idx="4">
                  <c:v>СОШ №7</c:v>
                </c:pt>
                <c:pt idx="5">
                  <c:v>СОШ №4</c:v>
                </c:pt>
                <c:pt idx="6">
                  <c:v>СОШ №3</c:v>
                </c:pt>
                <c:pt idx="7">
                  <c:v>Лицей №12</c:v>
                </c:pt>
                <c:pt idx="8">
                  <c:v>СОШ №5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0.70000000000000007</c:v>
                </c:pt>
                <c:pt idx="1">
                  <c:v>0.69000000000000006</c:v>
                </c:pt>
                <c:pt idx="2">
                  <c:v>0.63000000000000012</c:v>
                </c:pt>
                <c:pt idx="3">
                  <c:v>0.63000000000000012</c:v>
                </c:pt>
                <c:pt idx="4">
                  <c:v>0.62000000000000011</c:v>
                </c:pt>
                <c:pt idx="5">
                  <c:v>0.6100000000000001</c:v>
                </c:pt>
                <c:pt idx="6">
                  <c:v>0.6100000000000001</c:v>
                </c:pt>
                <c:pt idx="7">
                  <c:v>0.6100000000000001</c:v>
                </c:pt>
                <c:pt idx="8">
                  <c:v>0.56999999999999995</c:v>
                </c:pt>
                <c:pt idx="9">
                  <c:v>0.51</c:v>
                </c:pt>
                <c:pt idx="10">
                  <c:v>0.5</c:v>
                </c:pt>
                <c:pt idx="11">
                  <c:v>0.13</c:v>
                </c:pt>
              </c:numCache>
            </c:numRef>
          </c:val>
        </c:ser>
        <c:axId val="90376832"/>
        <c:axId val="90390912"/>
      </c:barChart>
      <c:catAx>
        <c:axId val="90376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0390912"/>
        <c:crosses val="autoZero"/>
        <c:auto val="1"/>
        <c:lblAlgn val="ctr"/>
        <c:lblOffset val="100"/>
      </c:catAx>
      <c:valAx>
        <c:axId val="903909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37683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Н.Серёжкинская ООШ</c:v>
                </c:pt>
                <c:pt idx="1">
                  <c:v>Ивановская ООШ</c:v>
                </c:pt>
                <c:pt idx="2">
                  <c:v>Керлигачская ООШ</c:v>
                </c:pt>
                <c:pt idx="3">
                  <c:v>Сарабикуловская ООШ</c:v>
                </c:pt>
                <c:pt idx="4">
                  <c:v>Н – Чершелинская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Тимяшевская СОШ</c:v>
                </c:pt>
                <c:pt idx="8">
                  <c:v>Зай -Каратайская ООШ </c:v>
                </c:pt>
                <c:pt idx="9">
                  <c:v>Подлесная ООШ</c:v>
                </c:pt>
                <c:pt idx="10">
                  <c:v>Старо - Кувакская СОШ</c:v>
                </c:pt>
                <c:pt idx="11">
                  <c:v>Ст – Иштерякская ООШ</c:v>
                </c:pt>
                <c:pt idx="12">
                  <c:v>Каркалинская ООШ</c:v>
                </c:pt>
                <c:pt idx="13">
                  <c:v>Урмышлинская ООШ</c:v>
                </c:pt>
                <c:pt idx="14">
                  <c:v>Шугуровская СОШ </c:v>
                </c:pt>
                <c:pt idx="15">
                  <c:v>СОШ им. Горького</c:v>
                </c:pt>
                <c:pt idx="16">
                  <c:v>Ст-Письмянская ООШ</c:v>
                </c:pt>
                <c:pt idx="17">
                  <c:v>Федотовская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0.75000000000000011</c:v>
                </c:pt>
                <c:pt idx="4">
                  <c:v>0.71000000000000008</c:v>
                </c:pt>
                <c:pt idx="5">
                  <c:v>0.67000000000000015</c:v>
                </c:pt>
                <c:pt idx="6">
                  <c:v>0.67000000000000015</c:v>
                </c:pt>
                <c:pt idx="7">
                  <c:v>0.60000000000000009</c:v>
                </c:pt>
                <c:pt idx="8">
                  <c:v>0.56999999999999995</c:v>
                </c:pt>
                <c:pt idx="9">
                  <c:v>0.56000000000000005</c:v>
                </c:pt>
                <c:pt idx="10">
                  <c:v>0.5</c:v>
                </c:pt>
                <c:pt idx="11">
                  <c:v>0.5</c:v>
                </c:pt>
                <c:pt idx="12">
                  <c:v>0.5</c:v>
                </c:pt>
                <c:pt idx="13">
                  <c:v>0.5</c:v>
                </c:pt>
                <c:pt idx="14">
                  <c:v>0.44</c:v>
                </c:pt>
                <c:pt idx="15">
                  <c:v>0.43000000000000005</c:v>
                </c:pt>
                <c:pt idx="16">
                  <c:v>0.42000000000000004</c:v>
                </c:pt>
                <c:pt idx="17">
                  <c:v>0.4</c:v>
                </c:pt>
              </c:numCache>
            </c:numRef>
          </c:val>
        </c:ser>
        <c:dLbls>
          <c:showVal val="1"/>
        </c:dLbls>
        <c:axId val="90437888"/>
        <c:axId val="95113216"/>
      </c:barChart>
      <c:catAx>
        <c:axId val="904378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5113216"/>
        <c:crosses val="autoZero"/>
        <c:auto val="1"/>
        <c:lblAlgn val="ctr"/>
        <c:lblOffset val="100"/>
      </c:catAx>
      <c:valAx>
        <c:axId val="951132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43788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0.16691</cdr:x>
      <cdr:y>0.13266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407788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59,9%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проверочных  работ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7 классов за 2 четверть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85728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787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749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- 161 (21%)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- 288 (39%)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- 250 (33%)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- 50 (7%)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70   (9,6%)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  93%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90%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59,9%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55%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-3,7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3,6        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14298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59,9%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7154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571472" y="2859084"/>
            <a:ext cx="8572528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проверочной   работы за 2 четверть по русскому языку в 7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4369</TotalTime>
  <Words>183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                                     Результаты проверочных  работ по русскому языку  учащихся  7 классов за 2 четверть 2017-2018 учебного года   </vt:lpstr>
      <vt:lpstr>            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Выводы:</vt:lpstr>
      <vt:lpstr>Слайд 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611</cp:revision>
  <dcterms:created xsi:type="dcterms:W3CDTF">2012-12-17T07:09:56Z</dcterms:created>
  <dcterms:modified xsi:type="dcterms:W3CDTF">2017-12-25T12:51:05Z</dcterms:modified>
</cp:coreProperties>
</file>